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B70C0-EE67-439E-BEEF-809299FED82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E970-E208-4144-99D8-FB99DC5C49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a.wiktionary.org/wiki/%E0%AE%95%E0%AE%BF%E0%AE%9F" TargetMode="External"/><Relationship Id="rId13" Type="http://schemas.openxmlformats.org/officeDocument/2006/relationships/hyperlink" Target="https://ta.wiktionary.org/wiki/%E0%AE%A4%E0%AF%8A%E0%AE%99%E0%AF%8D%E0%AE%95%E0%AF%81" TargetMode="External"/><Relationship Id="rId18" Type="http://schemas.openxmlformats.org/officeDocument/2006/relationships/hyperlink" Target="https://ta.wiktionary.org/wiki/%E0%AE%A4%E0%AE%B0%E0%AF%88" TargetMode="External"/><Relationship Id="rId3" Type="http://schemas.openxmlformats.org/officeDocument/2006/relationships/hyperlink" Target="https://ta.wiktionary.org/wiki/%E0%AE%95%E0%AF%81%E0%AE%B0%E0%AF%81%E0%AE%B5%E0%AE%BF" TargetMode="External"/><Relationship Id="rId7" Type="http://schemas.openxmlformats.org/officeDocument/2006/relationships/hyperlink" Target="https://ta.wiktionary.org/wiki/%E0%AE%95%E0%AE%B2%E0%AF%8D" TargetMode="External"/><Relationship Id="rId12" Type="http://schemas.openxmlformats.org/officeDocument/2006/relationships/hyperlink" Target="https://ta.wiktionary.org/wiki/%E0%AE%85%E0%AE%B4%E0%AE%95%E0%AF%81" TargetMode="External"/><Relationship Id="rId17" Type="http://schemas.openxmlformats.org/officeDocument/2006/relationships/hyperlink" Target="https://ta.wiktionary.org/wiki/%E0%AE%9A%E0%AE%BE%E0%AE%B0%E0%AF%88" TargetMode="External"/><Relationship Id="rId2" Type="http://schemas.openxmlformats.org/officeDocument/2006/relationships/hyperlink" Target="https://ta.wiktionary.org/wiki/%E0%AE%95%E0%AF%82%E0%AE%9F%E0%AF%8D%E0%AE%9F%E0%AE%AE%E0%AF%8D" TargetMode="External"/><Relationship Id="rId16" Type="http://schemas.openxmlformats.org/officeDocument/2006/relationships/hyperlink" Target="https://ta.wiktionary.org/wiki/%E0%AE%AE%E0%AF%87%E0%AE%AF%E0%AF%8D" TargetMode="External"/><Relationship Id="rId20" Type="http://schemas.openxmlformats.org/officeDocument/2006/relationships/hyperlink" Target="https://ta.wiktionary.org/wiki/%E0%AE%8A%E0%AE%B0%E0%AF%8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a.wiktionary.org/wiki/%E0%AE%95%E0%AF%8A%E0%AE%9F%E0%AF%8D%E0%AE%9F%E0%AF%81" TargetMode="External"/><Relationship Id="rId11" Type="http://schemas.openxmlformats.org/officeDocument/2006/relationships/hyperlink" Target="https://ta.wiktionary.org/wiki/%E0%AE%95%E0%AF%8A%E0%AE%9F%E0%AE%BF" TargetMode="External"/><Relationship Id="rId5" Type="http://schemas.openxmlformats.org/officeDocument/2006/relationships/hyperlink" Target="https://ta.wiktionary.org/wiki/%E0%AE%95%E0%AF%81%E0%AE%B5%E0%AE%BF%E0%AE%AF%E0%AE%B2%E0%AF%8D" TargetMode="External"/><Relationship Id="rId15" Type="http://schemas.openxmlformats.org/officeDocument/2006/relationships/hyperlink" Target="https://ta.wiktionary.org/wiki/%E0%AE%AE%E0%AE%BE%E0%AE%9F%E0%AF%81" TargetMode="External"/><Relationship Id="rId10" Type="http://schemas.openxmlformats.org/officeDocument/2006/relationships/hyperlink" Target="https://ta.wiktionary.org/wiki/%E0%AE%A4%E0%AE%BF%E0%AE%B0%E0%AE%BE%E0%AE%9F%E0%AF%8D%E0%AE%9A%E0%AF%88" TargetMode="External"/><Relationship Id="rId19" Type="http://schemas.openxmlformats.org/officeDocument/2006/relationships/hyperlink" Target="https://ta.wiktionary.org/wiki/%E0%AE%8E%E0%AE%B1%E0%AF%81%E0%AE%AE%E0%AF%8D%E0%AE%AA%E0%AF%81" TargetMode="External"/><Relationship Id="rId4" Type="http://schemas.openxmlformats.org/officeDocument/2006/relationships/hyperlink" Target="https://ta.wiktionary.org/wiki/%E0%AE%AA%E0%AE%B1" TargetMode="External"/><Relationship Id="rId9" Type="http://schemas.openxmlformats.org/officeDocument/2006/relationships/hyperlink" Target="https://ta.wiktionary.org/wiki/%E0%AE%95%E0%AF%81%E0%AE%B2%E0%AF%88" TargetMode="External"/><Relationship Id="rId14" Type="http://schemas.openxmlformats.org/officeDocument/2006/relationships/hyperlink" Target="https://ta.wiktionary.org/wiki/%E0%AE%AE%E0%AE%A8%E0%AF%8D%E0%AE%A4%E0%AF%8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அடுக்குத்தொடர்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இலக்கணம்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991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                         </a:t>
            </a:r>
            <a:r>
              <a:rPr lang="ta-IN" sz="3200" b="1" dirty="0" smtClean="0"/>
              <a:t>அடுக்குத்தொடர்</a:t>
            </a:r>
            <a:r>
              <a:rPr lang="ta-IN" sz="2800" dirty="0" smtClean="0"/>
              <a:t/>
            </a:r>
            <a:br>
              <a:rPr lang="ta-IN" sz="2800" dirty="0" smtClean="0"/>
            </a:br>
            <a:r>
              <a:rPr lang="ta-IN" sz="2800" dirty="0" smtClean="0"/>
              <a:t/>
            </a:r>
            <a:br>
              <a:rPr lang="ta-IN" sz="2800" dirty="0" smtClean="0"/>
            </a:br>
            <a:r>
              <a:rPr lang="ta-IN" sz="2400" dirty="0"/>
              <a:t>ஒரு சொல் இரு முறை வந்து பிரித்துப் பார்க்கும்போது பொருள் தருமாயின் அது</a:t>
            </a: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dirty="0"/>
              <a:t>அடுக்குத்தொடராகும் .</a:t>
            </a: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b="1" dirty="0"/>
              <a:t>(எ. கா)</a:t>
            </a:r>
            <a:r>
              <a:rPr lang="ta-IN" sz="2400" dirty="0"/>
              <a:t> எழுத எழுத , சிறிய சிறிய, வருக வருக</a:t>
            </a:r>
            <a:r>
              <a:rPr lang="ta-IN" sz="2800" dirty="0" smtClean="0"/>
              <a:t/>
            </a:r>
            <a:br>
              <a:rPr lang="ta-IN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997839"/>
            <a:ext cx="7239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                 </a:t>
            </a:r>
            <a:r>
              <a:rPr lang="ta-IN" sz="3200" dirty="0" smtClean="0"/>
              <a:t>அடுக்குத்தொடர்</a:t>
            </a:r>
            <a:br>
              <a:rPr lang="ta-IN" sz="3200" dirty="0" smtClean="0"/>
            </a:br>
            <a:r>
              <a:rPr lang="en-US" sz="3200" dirty="0" smtClean="0"/>
              <a:t> .1 </a:t>
            </a:r>
            <a:r>
              <a:rPr lang="ta-IN" dirty="0" smtClean="0"/>
              <a:t>நன்று நன்று</a:t>
            </a:r>
            <a:r>
              <a:rPr lang="en-US" dirty="0"/>
              <a:t> </a:t>
            </a:r>
            <a:r>
              <a:rPr lang="en-US" dirty="0" smtClean="0"/>
              <a:t>                                 2.      </a:t>
            </a:r>
            <a:r>
              <a:rPr lang="ta-IN" dirty="0" smtClean="0"/>
              <a:t>ஓடுஓடு</a:t>
            </a:r>
            <a:endParaRPr lang="en-US" dirty="0" smtClean="0"/>
          </a:p>
          <a:p>
            <a:r>
              <a:rPr lang="ta-IN" dirty="0" smtClean="0"/>
              <a:t/>
            </a:r>
            <a:br>
              <a:rPr lang="ta-IN" dirty="0" smtClean="0"/>
            </a:br>
            <a:r>
              <a:rPr lang="en-US" dirty="0" smtClean="0"/>
              <a:t>3.   </a:t>
            </a:r>
            <a:r>
              <a:rPr lang="ta-IN" dirty="0" smtClean="0"/>
              <a:t>உதை உதை</a:t>
            </a:r>
            <a:r>
              <a:rPr lang="en-US" dirty="0"/>
              <a:t> </a:t>
            </a:r>
            <a:r>
              <a:rPr lang="en-US" dirty="0" smtClean="0"/>
              <a:t>                                     4.     </a:t>
            </a:r>
            <a:r>
              <a:rPr lang="ta-IN" dirty="0" smtClean="0"/>
              <a:t>பிடி பிடி</a:t>
            </a:r>
            <a:endParaRPr lang="en-US" dirty="0" smtClean="0"/>
          </a:p>
          <a:p>
            <a:r>
              <a:rPr lang="ta-IN" dirty="0" smtClean="0"/>
              <a:t/>
            </a:r>
            <a:br>
              <a:rPr lang="ta-IN" dirty="0" smtClean="0"/>
            </a:br>
            <a:r>
              <a:rPr lang="en-US" dirty="0" smtClean="0"/>
              <a:t>5.    </a:t>
            </a:r>
            <a:r>
              <a:rPr lang="ta-IN" dirty="0" smtClean="0"/>
              <a:t>வாழ்க வாழ்க</a:t>
            </a:r>
            <a:r>
              <a:rPr lang="en-US" dirty="0"/>
              <a:t> </a:t>
            </a:r>
            <a:r>
              <a:rPr lang="en-US" dirty="0" smtClean="0"/>
              <a:t>                                  6. </a:t>
            </a:r>
            <a:r>
              <a:rPr lang="ta-IN" dirty="0" smtClean="0"/>
              <a:t>பாம்பு பாம்பு</a:t>
            </a:r>
            <a:endParaRPr lang="en-US" dirty="0" smtClean="0"/>
          </a:p>
          <a:p>
            <a:r>
              <a:rPr lang="ta-IN" dirty="0" smtClean="0"/>
              <a:t/>
            </a:r>
            <a:br>
              <a:rPr lang="ta-IN" dirty="0" smtClean="0"/>
            </a:br>
            <a:r>
              <a:rPr lang="en-US" dirty="0" smtClean="0"/>
              <a:t>7.  </a:t>
            </a:r>
            <a:r>
              <a:rPr lang="ta-IN" dirty="0" smtClean="0"/>
              <a:t>வண்டி வண்டி</a:t>
            </a:r>
            <a:r>
              <a:rPr lang="en-US" dirty="0"/>
              <a:t> </a:t>
            </a:r>
            <a:r>
              <a:rPr lang="en-US" dirty="0" smtClean="0"/>
              <a:t>                                   8. </a:t>
            </a:r>
            <a:r>
              <a:rPr lang="ta-IN" dirty="0" smtClean="0"/>
              <a:t>போ </a:t>
            </a:r>
            <a:r>
              <a:rPr lang="ta-IN" dirty="0"/>
              <a:t>போ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54033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solidFill>
                  <a:srgbClr val="222222"/>
                </a:solidFill>
                <a:latin typeface="Arial" charset="0"/>
                <a:cs typeface="Latha"/>
              </a:rPr>
              <a:t>               </a:t>
            </a:r>
            <a:r>
              <a:rPr lang="en-US" sz="3600" dirty="0" err="1" smtClean="0">
                <a:solidFill>
                  <a:srgbClr val="222222"/>
                </a:solidFill>
                <a:latin typeface="Arial" charset="0"/>
                <a:cs typeface="Latha"/>
              </a:rPr>
              <a:t>எடுத்துக்காட்டுகள்</a:t>
            </a:r>
            <a:r>
              <a:rPr lang="en-US" sz="3600" dirty="0" smtClean="0">
                <a:solidFill>
                  <a:srgbClr val="222222"/>
                </a:solidFill>
                <a:latin typeface="Arial" charset="0"/>
                <a:cs typeface="Latha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2" tooltip="கூட்டம்"/>
              </a:rPr>
              <a:t>கூட்டம்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கூட்டமாகவே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3" tooltip="குருவி"/>
              </a:rPr>
              <a:t>குருவி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4" tooltip="பற"/>
              </a:rPr>
              <a:t>பறந்து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சென்றிடும்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Latha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Latha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5" tooltip="குவியல்"/>
              </a:rPr>
              <a:t>குவியல்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குவியலாகவே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6" tooltip="கொட்டு"/>
              </a:rPr>
              <a:t>கொட்டிக்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7" tooltip="கல்"/>
              </a:rPr>
              <a:t>கற்கள்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8" tooltip="கிட"/>
              </a:rPr>
              <a:t>கிடந்திடும்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charset="0"/>
              <a:cs typeface="Latha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9" tooltip="குலை"/>
              </a:rPr>
              <a:t>குலை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குலையாய்த்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0" tooltip="திராட்சை"/>
              </a:rPr>
              <a:t>திராட்சைகள்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1" tooltip="கொடி"/>
              </a:rPr>
              <a:t>கொடியில்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2" tooltip="அழகு"/>
              </a:rPr>
              <a:t>அழகாய்த்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charset="0"/>
              <a:cs typeface="Latha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3" tooltip="தொங்கு"/>
              </a:rPr>
              <a:t>தொங்கிடும்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charset="0"/>
              <a:cs typeface="Latha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B0080"/>
              </a:solidFill>
              <a:latin typeface="Arial" charset="0"/>
              <a:cs typeface="Latha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4" tooltip="மந்தை"/>
              </a:rPr>
              <a:t>மந்தை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மந்தையாகவே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5" tooltip="மாடு"/>
              </a:rPr>
              <a:t>மாடு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கூடி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6" tooltip="மேய்"/>
              </a:rPr>
              <a:t>மேய்ந்திடும்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charset="0"/>
              <a:cs typeface="Latha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B0080"/>
              </a:solidFill>
              <a:latin typeface="Arial" charset="0"/>
              <a:cs typeface="Latha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7" tooltip="சாரை"/>
              </a:rPr>
              <a:t>சாரை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சாரையாகவே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8" tooltip="தரை"/>
              </a:rPr>
              <a:t>தரையில்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19" tooltip="எறும்பு"/>
              </a:rPr>
              <a:t>எறும்பு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Latha"/>
                <a:hlinkClick r:id="rId20" tooltip="ஊர்"/>
              </a:rPr>
              <a:t>ஊர்ஊர்ந்திடும்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அடுக்குத்தொடர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077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அடுக்குத்தொடர்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அடுக்குத்தொடர்</dc:title>
  <dc:creator>sns</dc:creator>
  <cp:lastModifiedBy>sns</cp:lastModifiedBy>
  <cp:revision>2</cp:revision>
  <dcterms:created xsi:type="dcterms:W3CDTF">2019-11-15T04:59:13Z</dcterms:created>
  <dcterms:modified xsi:type="dcterms:W3CDTF">2019-11-15T05:09:42Z</dcterms:modified>
</cp:coreProperties>
</file>